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5/31/2020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@srps.plymouth.sch.uk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Project Touchdown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STEAM Challenge – 01/06/2020 – 12/06/2020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46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 smtClean="0"/>
              <a:t>Fun facts from </a:t>
            </a:r>
            <a:r>
              <a:rPr lang="en-GB" dirty="0" err="1" smtClean="0"/>
              <a:t>nasa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204" t="19230" r="33487" b="20152"/>
          <a:stretch/>
        </p:blipFill>
        <p:spPr>
          <a:xfrm>
            <a:off x="1069847" y="1841862"/>
            <a:ext cx="10164209" cy="474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8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5053" t="17411" r="34505" b="60625"/>
          <a:stretch/>
        </p:blipFill>
        <p:spPr>
          <a:xfrm>
            <a:off x="3069771" y="365760"/>
            <a:ext cx="5290457" cy="62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2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 smtClean="0"/>
              <a:t>mission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Your mission is to :</a:t>
            </a:r>
          </a:p>
          <a:p>
            <a:pPr marL="0" indent="0" algn="ctr">
              <a:buNone/>
            </a:pPr>
            <a:r>
              <a:rPr lang="en-GB" dirty="0" smtClean="0"/>
              <a:t>Design </a:t>
            </a:r>
            <a:r>
              <a:rPr lang="en-GB" dirty="0"/>
              <a:t>and build a shock-absorbing system that will protect two “astronauts” when they </a:t>
            </a:r>
            <a:r>
              <a:rPr lang="en-GB" dirty="0" smtClean="0"/>
              <a:t>land in space.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NASA is looking for safe landing sites on the moon. </a:t>
            </a:r>
            <a:r>
              <a:rPr lang="en-GB" i="1" dirty="0" smtClean="0"/>
              <a:t>Once they </a:t>
            </a:r>
            <a:r>
              <a:rPr lang="en-GB" i="1" dirty="0"/>
              <a:t>find one, they need to design and build a </a:t>
            </a:r>
            <a:r>
              <a:rPr lang="en-GB" i="1" dirty="0" smtClean="0"/>
              <a:t>spacecraft that </a:t>
            </a:r>
            <a:r>
              <a:rPr lang="en-GB" i="1" dirty="0"/>
              <a:t>can land there without injuring astronauts or </a:t>
            </a:r>
            <a:r>
              <a:rPr lang="en-GB" i="1" dirty="0" smtClean="0"/>
              <a:t>damaging the </a:t>
            </a:r>
            <a:r>
              <a:rPr lang="en-GB" i="1" dirty="0"/>
              <a:t>spacecraft. </a:t>
            </a:r>
            <a:r>
              <a:rPr lang="en-GB" i="1" dirty="0" smtClean="0"/>
              <a:t>Over the next 2 weeks, </a:t>
            </a:r>
            <a:r>
              <a:rPr lang="en-GB" i="1" dirty="0"/>
              <a:t>you’ll make a lander—a </a:t>
            </a:r>
            <a:r>
              <a:rPr lang="en-GB" i="1" dirty="0" smtClean="0"/>
              <a:t>spacecraft that </a:t>
            </a:r>
            <a:r>
              <a:rPr lang="en-GB" i="1" dirty="0"/>
              <a:t>can land safely when you drop it on the floor. As </a:t>
            </a:r>
            <a:r>
              <a:rPr lang="en-GB" i="1" dirty="0" smtClean="0"/>
              <a:t>you test</a:t>
            </a:r>
            <a:r>
              <a:rPr lang="en-GB" i="1" dirty="0"/>
              <a:t>, you’ll find ways to make it work better. Improving </a:t>
            </a:r>
            <a:r>
              <a:rPr lang="en-GB" i="1" dirty="0" smtClean="0"/>
              <a:t>a design </a:t>
            </a:r>
            <a:r>
              <a:rPr lang="en-GB" i="1" dirty="0"/>
              <a:t>based on testing is called the engineering design process.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4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Brainstorm and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7656141" cy="405079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Think about how to build a spacecraft that can absorb the shock of </a:t>
            </a:r>
            <a:r>
              <a:rPr lang="en-GB" dirty="0" smtClean="0"/>
              <a:t>a landing.</a:t>
            </a:r>
          </a:p>
          <a:p>
            <a:endParaRPr lang="en-GB" dirty="0"/>
          </a:p>
          <a:p>
            <a:r>
              <a:rPr lang="en-GB" dirty="0" smtClean="0"/>
              <a:t>What </a:t>
            </a:r>
            <a:r>
              <a:rPr lang="en-GB" dirty="0"/>
              <a:t>kind of shock absorber can you make </a:t>
            </a:r>
            <a:r>
              <a:rPr lang="en-GB" dirty="0" smtClean="0"/>
              <a:t>from these </a:t>
            </a:r>
            <a:r>
              <a:rPr lang="en-GB" dirty="0"/>
              <a:t>materials that can help soften a landing?</a:t>
            </a:r>
          </a:p>
          <a:p>
            <a:r>
              <a:rPr lang="en-GB" dirty="0" smtClean="0"/>
              <a:t>How </a:t>
            </a:r>
            <a:r>
              <a:rPr lang="en-GB" dirty="0"/>
              <a:t>will you make sure the lander doesn’t </a:t>
            </a:r>
            <a:r>
              <a:rPr lang="en-GB" dirty="0" smtClean="0"/>
              <a:t>tip over </a:t>
            </a:r>
            <a:r>
              <a:rPr lang="en-GB" dirty="0"/>
              <a:t>as it falls through the air?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4049" t="20090" r="34807" b="50804"/>
          <a:stretch/>
        </p:blipFill>
        <p:spPr>
          <a:xfrm>
            <a:off x="8725989" y="2093975"/>
            <a:ext cx="3104551" cy="40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3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279" t="31875" r="36312" b="12947"/>
          <a:stretch/>
        </p:blipFill>
        <p:spPr>
          <a:xfrm>
            <a:off x="1069847" y="1763486"/>
            <a:ext cx="10058401" cy="49246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8628" y="1394154"/>
            <a:ext cx="395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Use this box to design your lander.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1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Build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First, design a shock-absorbing </a:t>
            </a:r>
            <a:r>
              <a:rPr lang="en-GB" dirty="0" smtClean="0"/>
              <a:t>system. Think </a:t>
            </a:r>
            <a:r>
              <a:rPr lang="en-GB" dirty="0"/>
              <a:t>springs and cushions.</a:t>
            </a:r>
          </a:p>
          <a:p>
            <a:r>
              <a:rPr lang="en-GB" dirty="0"/>
              <a:t>2. Then, put your spacecraft </a:t>
            </a:r>
            <a:r>
              <a:rPr lang="en-GB" dirty="0" smtClean="0"/>
              <a:t>together. Attach </a:t>
            </a:r>
            <a:r>
              <a:rPr lang="en-GB" dirty="0"/>
              <a:t>the shock absorbers to </a:t>
            </a:r>
            <a:r>
              <a:rPr lang="en-GB" dirty="0" smtClean="0"/>
              <a:t>the cardboard </a:t>
            </a:r>
            <a:r>
              <a:rPr lang="en-GB" dirty="0"/>
              <a:t>platform.</a:t>
            </a:r>
          </a:p>
          <a:p>
            <a:r>
              <a:rPr lang="en-GB" dirty="0"/>
              <a:t>3. Finally, add a cabin for the </a:t>
            </a:r>
            <a:r>
              <a:rPr lang="en-GB" dirty="0" smtClean="0"/>
              <a:t>astronauts. Tape </a:t>
            </a:r>
            <a:r>
              <a:rPr lang="en-GB" dirty="0"/>
              <a:t>the cup to the platform. Put </a:t>
            </a:r>
            <a:r>
              <a:rPr lang="en-GB" dirty="0" smtClean="0"/>
              <a:t>two astronauts </a:t>
            </a:r>
            <a:r>
              <a:rPr lang="en-GB" dirty="0"/>
              <a:t>(the large marshmallows) in it.</a:t>
            </a:r>
          </a:p>
          <a:p>
            <a:pPr marL="0" indent="0">
              <a:buNone/>
            </a:pPr>
            <a:r>
              <a:rPr lang="en-GB" dirty="0"/>
              <a:t>(NOTE: The cup has to stay open—no lids!)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153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/>
              <a:t>Test, Evaluate, and </a:t>
            </a:r>
            <a:r>
              <a:rPr lang="en-GB" dirty="0" smtClean="0"/>
              <a:t>Redesign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Ready </a:t>
            </a:r>
            <a:r>
              <a:rPr lang="en-GB" dirty="0"/>
              <a:t>to test? Drop your lander from a height of one foot (30 cm). If </a:t>
            </a:r>
            <a:r>
              <a:rPr lang="en-GB" dirty="0" smtClean="0"/>
              <a:t>the “astronauts</a:t>
            </a:r>
            <a:r>
              <a:rPr lang="en-GB" dirty="0"/>
              <a:t>” bounce out, figure out ways to improve your design. Study </a:t>
            </a:r>
            <a:r>
              <a:rPr lang="en-GB" dirty="0" smtClean="0"/>
              <a:t>any problems </a:t>
            </a:r>
            <a:r>
              <a:rPr lang="en-GB" dirty="0"/>
              <a:t>and redesign. For example, if your </a:t>
            </a:r>
            <a:r>
              <a:rPr lang="en-GB" dirty="0" smtClean="0"/>
              <a:t>spacecraft:</a:t>
            </a:r>
          </a:p>
          <a:p>
            <a:r>
              <a:rPr lang="en-GB" dirty="0" smtClean="0"/>
              <a:t>Tips </a:t>
            </a:r>
            <a:r>
              <a:rPr lang="en-GB" dirty="0"/>
              <a:t>over as it falls through the air—Make sure it’s level when </a:t>
            </a:r>
            <a:r>
              <a:rPr lang="en-GB" dirty="0" smtClean="0"/>
              <a:t>you release </a:t>
            </a:r>
            <a:r>
              <a:rPr lang="en-GB" dirty="0"/>
              <a:t>it. Also check that the cup is </a:t>
            </a:r>
            <a:r>
              <a:rPr lang="en-GB" dirty="0" smtClean="0"/>
              <a:t>centred </a:t>
            </a:r>
            <a:r>
              <a:rPr lang="en-GB" dirty="0"/>
              <a:t>on the cardboard. </a:t>
            </a:r>
            <a:r>
              <a:rPr lang="en-GB" dirty="0" smtClean="0"/>
              <a:t>Finally, check </a:t>
            </a:r>
            <a:r>
              <a:rPr lang="en-GB" dirty="0"/>
              <a:t>that the weight is evenly distributed.</a:t>
            </a:r>
          </a:p>
          <a:p>
            <a:r>
              <a:rPr lang="en-GB" dirty="0" smtClean="0"/>
              <a:t>Bounces </a:t>
            </a:r>
            <a:r>
              <a:rPr lang="en-GB" dirty="0"/>
              <a:t>the astronauts out of the cup—Add soft pads or change </a:t>
            </a:r>
            <a:r>
              <a:rPr lang="en-GB" dirty="0" smtClean="0"/>
              <a:t>the number </a:t>
            </a:r>
            <a:r>
              <a:rPr lang="en-GB" dirty="0"/>
              <a:t>or position of the shock absorbers. Also, make the springs </a:t>
            </a:r>
            <a:r>
              <a:rPr lang="en-GB" dirty="0" smtClean="0"/>
              <a:t>less springy </a:t>
            </a:r>
            <a:r>
              <a:rPr lang="en-GB" dirty="0"/>
              <a:t>so they don’t bounce the astronauts out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Once tested, go back to your design stage and make adjustments according to your results. Re-do this process until you’re happy with your lander.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06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 smtClean="0"/>
              <a:t>Discussion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forces affected your lander as it fell</a:t>
            </a:r>
            <a:r>
              <a:rPr lang="en-GB" dirty="0" smtClean="0"/>
              <a:t>?</a:t>
            </a:r>
          </a:p>
          <a:p>
            <a:r>
              <a:rPr lang="en-GB" dirty="0"/>
              <a:t>After testing, what changes </a:t>
            </a:r>
            <a:r>
              <a:rPr lang="en-GB" dirty="0" smtClean="0"/>
              <a:t>will </a:t>
            </a:r>
            <a:r>
              <a:rPr lang="en-GB" dirty="0"/>
              <a:t>you make to your lander</a:t>
            </a:r>
            <a:r>
              <a:rPr lang="en-GB" dirty="0" smtClean="0"/>
              <a:t>?</a:t>
            </a:r>
          </a:p>
          <a:p>
            <a:r>
              <a:rPr lang="en-GB" dirty="0"/>
              <a:t>Engineers’ early ideas rarely work out perfectly. How does testing help them improve a design</a:t>
            </a:r>
            <a:r>
              <a:rPr lang="en-GB" dirty="0" smtClean="0"/>
              <a:t>?</a:t>
            </a:r>
          </a:p>
          <a:p>
            <a:r>
              <a:rPr lang="en-GB" dirty="0"/>
              <a:t>The moon is covered in a thick layer of fine dust.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How </a:t>
            </a:r>
            <a:r>
              <a:rPr lang="en-GB" dirty="0"/>
              <a:t>might this be an </a:t>
            </a:r>
            <a:r>
              <a:rPr lang="en-GB" dirty="0" smtClean="0"/>
              <a:t>advantage? A </a:t>
            </a:r>
            <a:r>
              <a:rPr lang="en-GB" dirty="0"/>
              <a:t>disadvantage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Write up your findings/discussions.</a:t>
            </a:r>
          </a:p>
        </p:txBody>
      </p:sp>
    </p:spTree>
    <p:extLst>
      <p:ext uri="{BB962C8B-B14F-4D97-AF65-F5344CB8AC3E}">
        <p14:creationId xmlns:p14="http://schemas.microsoft.com/office/powerpoint/2010/main" val="904445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 smtClean="0"/>
              <a:t>Extend the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</a:t>
            </a:r>
            <a:r>
              <a:rPr lang="en-GB" dirty="0"/>
              <a:t>How High Can You Go?” contest. </a:t>
            </a:r>
            <a:endParaRPr lang="en-GB" dirty="0"/>
          </a:p>
          <a:p>
            <a:r>
              <a:rPr lang="en-GB" dirty="0" smtClean="0"/>
              <a:t>How many ‘astronauts’ (marshmallows) can safely land?</a:t>
            </a:r>
          </a:p>
          <a:p>
            <a:r>
              <a:rPr lang="en-GB" dirty="0" smtClean="0"/>
              <a:t>Test </a:t>
            </a:r>
            <a:r>
              <a:rPr lang="en-GB" dirty="0"/>
              <a:t>springs of different sizes. </a:t>
            </a:r>
            <a:r>
              <a:rPr lang="en-GB" dirty="0" smtClean="0"/>
              <a:t> What impact does this have?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45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GB" dirty="0" smtClean="0"/>
              <a:t>Share your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Send in pictures/videos of your work to school by contacting us through:</a:t>
            </a:r>
          </a:p>
          <a:p>
            <a:r>
              <a:rPr lang="en-GB" dirty="0" err="1" smtClean="0"/>
              <a:t>eSchools</a:t>
            </a:r>
            <a:endParaRPr lang="en-GB" dirty="0" smtClean="0"/>
          </a:p>
          <a:p>
            <a:r>
              <a:rPr lang="en-GB" dirty="0" smtClean="0"/>
              <a:t>Facebook</a:t>
            </a:r>
          </a:p>
          <a:p>
            <a:r>
              <a:rPr lang="en-GB" dirty="0" smtClean="0"/>
              <a:t>Emailing </a:t>
            </a:r>
            <a:r>
              <a:rPr lang="en-GB" dirty="0" smtClean="0">
                <a:hlinkClick r:id="rId3"/>
              </a:rPr>
              <a:t>admin@srps.plymouth.sch.uk</a:t>
            </a:r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We’d love to see what you create!</a:t>
            </a:r>
          </a:p>
        </p:txBody>
      </p:sp>
    </p:spTree>
    <p:extLst>
      <p:ext uri="{BB962C8B-B14F-4D97-AF65-F5344CB8AC3E}">
        <p14:creationId xmlns:p14="http://schemas.microsoft.com/office/powerpoint/2010/main" val="2664619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27</TotalTime>
  <Words>541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Rockwell</vt:lpstr>
      <vt:lpstr>Rockwell Condensed</vt:lpstr>
      <vt:lpstr>Wingdings</vt:lpstr>
      <vt:lpstr>Wood Type</vt:lpstr>
      <vt:lpstr>Project Touchdown</vt:lpstr>
      <vt:lpstr>mission</vt:lpstr>
      <vt:lpstr>Brainstorm and design</vt:lpstr>
      <vt:lpstr>Design</vt:lpstr>
      <vt:lpstr>Build</vt:lpstr>
      <vt:lpstr>Test, Evaluate, and Redesign</vt:lpstr>
      <vt:lpstr>Discussion</vt:lpstr>
      <vt:lpstr>Extend the challenge</vt:lpstr>
      <vt:lpstr>Share your work</vt:lpstr>
      <vt:lpstr>Fun facts from nasa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Touchdown</dc:title>
  <dc:creator>kim james</dc:creator>
  <cp:lastModifiedBy>kim james</cp:lastModifiedBy>
  <cp:revision>4</cp:revision>
  <dcterms:created xsi:type="dcterms:W3CDTF">2020-05-31T20:42:48Z</dcterms:created>
  <dcterms:modified xsi:type="dcterms:W3CDTF">2020-05-31T21:10:31Z</dcterms:modified>
</cp:coreProperties>
</file>